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0" r:id="rId11"/>
    <p:sldId id="271" r:id="rId12"/>
    <p:sldId id="284" r:id="rId13"/>
    <p:sldId id="285" r:id="rId14"/>
    <p:sldId id="286" r:id="rId15"/>
    <p:sldId id="287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9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7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9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6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5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33B2-CC51-45EC-87E3-D785874DB04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0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12/18/20 </a:t>
            </a:r>
            <a:r>
              <a:rPr lang="en-US" dirty="0" smtClean="0"/>
              <a:t>- plots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5716" y="3608215"/>
            <a:ext cx="6600568" cy="2967949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Difference (</a:t>
            </a:r>
            <a:r>
              <a:rPr lang="en-US" dirty="0" err="1" smtClean="0"/>
              <a:t>FHIST_Contrail</a:t>
            </a:r>
            <a:r>
              <a:rPr lang="en-US" dirty="0" smtClean="0"/>
              <a:t> - FHIST) plots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ordered by area, variable,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level ranges from 16 to 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Four areas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Hawaii to LA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Eastern 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Western Europe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East </a:t>
            </a:r>
            <a:r>
              <a:rPr lang="en-US" dirty="0" smtClean="0"/>
              <a:t>Asia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Colorbars</a:t>
            </a:r>
            <a:r>
              <a:rPr lang="en-US" dirty="0" smtClean="0"/>
              <a:t> adjusted to plotted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8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Abbreviations and units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24928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62">
                  <a:extLst>
                    <a:ext uri="{9D8B030D-6E8A-4147-A177-3AD203B41FA5}">
                      <a16:colId xmlns:a16="http://schemas.microsoft.com/office/drawing/2014/main" val="2084603675"/>
                    </a:ext>
                  </a:extLst>
                </a:gridCol>
                <a:gridCol w="5061438">
                  <a:extLst>
                    <a:ext uri="{9D8B030D-6E8A-4147-A177-3AD203B41FA5}">
                      <a16:colId xmlns:a16="http://schemas.microsoft.com/office/drawing/2014/main" val="29152763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5416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Abbreviation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2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ice effective radius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2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 fraction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IWC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box average ice water 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kg/m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4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1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20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12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6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8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4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2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and pressures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79672"/>
          <a:ext cx="8997500" cy="5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375">
                  <a:extLst>
                    <a:ext uri="{9D8B030D-6E8A-4147-A177-3AD203B41FA5}">
                      <a16:colId xmlns:a16="http://schemas.microsoft.com/office/drawing/2014/main" val="1147996742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3906981528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1041650129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4272545223"/>
                    </a:ext>
                  </a:extLst>
                </a:gridCol>
              </a:tblGrid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58957402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3.64346569404006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273.9108167588711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36453045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7.594819646328688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322.2419023513794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977568628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14.356632251292467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379.10090386867523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93409049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24.612220004200935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445.992574095726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86636083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35.92325001955032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524.6871747076511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68657824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43.1937500834465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609.7786948084831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3236566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51.67749896645546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691.3894303143024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1752809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61.52049824595451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763.404481112957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69980426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73.75095784664154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820.8583686500788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0477123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87.82123029232025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859.5347665250301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07856259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103.31712663173676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887.0202489197254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4247238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121.54724076390266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912.644546944648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3487204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142.99403876066208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936.1983984708786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7397133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168.22507977485657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957.485479535535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142432620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197.9080867022276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976.325407391414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59386417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232.82861895859241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992.556095123291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40504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549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0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East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89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0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0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97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6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50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0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7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6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1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9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West Europe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3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6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3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96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2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AREI: 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3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9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0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3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91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2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IWC: 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65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6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T: East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82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0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1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Hawaii to 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211</Words>
  <Application>Microsoft Office PowerPoint</Application>
  <PresentationFormat>Widescreen</PresentationFormat>
  <Paragraphs>111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12/18/20 - plots</vt:lpstr>
      <vt:lpstr>Abbreviations and units</vt:lpstr>
      <vt:lpstr>Levels and pressures</vt:lpstr>
      <vt:lpstr>AREI: Hawaii to LA</vt:lpstr>
      <vt:lpstr>PowerPoint Presentation</vt:lpstr>
      <vt:lpstr>PowerPoint Presentation</vt:lpstr>
      <vt:lpstr>PowerPoint Presentation</vt:lpstr>
      <vt:lpstr>CLOUD: Hawaii to LA</vt:lpstr>
      <vt:lpstr>PowerPoint Presentation</vt:lpstr>
      <vt:lpstr>PowerPoint Presentation</vt:lpstr>
      <vt:lpstr>PowerPoint Presentation</vt:lpstr>
      <vt:lpstr>IWC: Hawaii to LA</vt:lpstr>
      <vt:lpstr>PowerPoint Presentation</vt:lpstr>
      <vt:lpstr>PowerPoint Presentation</vt:lpstr>
      <vt:lpstr>PowerPoint Presentation</vt:lpstr>
      <vt:lpstr>T: Hawaii to LA</vt:lpstr>
      <vt:lpstr>PowerPoint Presentation</vt:lpstr>
      <vt:lpstr>PowerPoint Presentation</vt:lpstr>
      <vt:lpstr>PowerPoint Presentation</vt:lpstr>
      <vt:lpstr>AREI: East US</vt:lpstr>
      <vt:lpstr>PowerPoint Presentation</vt:lpstr>
      <vt:lpstr>PowerPoint Presentation</vt:lpstr>
      <vt:lpstr>PowerPoint Presentation</vt:lpstr>
      <vt:lpstr>CLOUD: East US</vt:lpstr>
      <vt:lpstr>PowerPoint Presentation</vt:lpstr>
      <vt:lpstr>PowerPoint Presentation</vt:lpstr>
      <vt:lpstr>PowerPoint Presentation</vt:lpstr>
      <vt:lpstr>IWC: East US</vt:lpstr>
      <vt:lpstr>PowerPoint Presentation</vt:lpstr>
      <vt:lpstr>PowerPoint Presentation</vt:lpstr>
      <vt:lpstr>PowerPoint Presentation</vt:lpstr>
      <vt:lpstr>T: East US</vt:lpstr>
      <vt:lpstr>PowerPoint Presentation</vt:lpstr>
      <vt:lpstr>PowerPoint Presentation</vt:lpstr>
      <vt:lpstr>PowerPoint Presentation</vt:lpstr>
      <vt:lpstr>AREI: West Europe</vt:lpstr>
      <vt:lpstr>PowerPoint Presentation</vt:lpstr>
      <vt:lpstr>PowerPoint Presentation</vt:lpstr>
      <vt:lpstr>PowerPoint Presentation</vt:lpstr>
      <vt:lpstr>CLOUD: West Europe</vt:lpstr>
      <vt:lpstr>PowerPoint Presentation</vt:lpstr>
      <vt:lpstr>PowerPoint Presentation</vt:lpstr>
      <vt:lpstr>PowerPoint Presentation</vt:lpstr>
      <vt:lpstr>IWC: West Europe</vt:lpstr>
      <vt:lpstr>PowerPoint Presentation</vt:lpstr>
      <vt:lpstr>PowerPoint Presentation</vt:lpstr>
      <vt:lpstr>PowerPoint Presentation</vt:lpstr>
      <vt:lpstr>T: West Europe</vt:lpstr>
      <vt:lpstr>PowerPoint Presentation</vt:lpstr>
      <vt:lpstr>PowerPoint Presentation</vt:lpstr>
      <vt:lpstr>PowerPoint Presentation</vt:lpstr>
      <vt:lpstr>AREI: East Asia</vt:lpstr>
      <vt:lpstr>PowerPoint Presentation</vt:lpstr>
      <vt:lpstr>PowerPoint Presentation</vt:lpstr>
      <vt:lpstr>PowerPoint Presentation</vt:lpstr>
      <vt:lpstr>CLOUD: East Asia</vt:lpstr>
      <vt:lpstr>PowerPoint Presentation</vt:lpstr>
      <vt:lpstr>PowerPoint Presentation</vt:lpstr>
      <vt:lpstr>PowerPoint Presentation</vt:lpstr>
      <vt:lpstr>IWC: East Asia</vt:lpstr>
      <vt:lpstr>PowerPoint Presentation</vt:lpstr>
      <vt:lpstr>PowerPoint Presentation</vt:lpstr>
      <vt:lpstr>PowerPoint Presentation</vt:lpstr>
      <vt:lpstr>T: East Asia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11/13/20 - plots</dc:title>
  <dc:creator>Weng, Kyle A.</dc:creator>
  <cp:lastModifiedBy>Weng, Kyle A.</cp:lastModifiedBy>
  <cp:revision>9</cp:revision>
  <dcterms:created xsi:type="dcterms:W3CDTF">2020-11-17T22:40:17Z</dcterms:created>
  <dcterms:modified xsi:type="dcterms:W3CDTF">2020-12-19T03:15:01Z</dcterms:modified>
</cp:coreProperties>
</file>